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16.1302083333333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2-4420-9145-DED0D70B5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773296"/>
        <c:axId val="380909832"/>
      </c:barChart>
      <c:catAx>
        <c:axId val="31277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09832"/>
        <c:crosses val="autoZero"/>
        <c:auto val="1"/>
        <c:lblAlgn val="ctr"/>
        <c:lblOffset val="100"/>
        <c:noMultiLvlLbl val="0"/>
      </c:catAx>
      <c:valAx>
        <c:axId val="38090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7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CE66C-9953-4A1A-B458-06038B47F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DCF581-21D9-457D-80BD-5398C72110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8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54AED-55C3-4F30-A42E-459E2557A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DFDC7-47F2-42DF-A133-181D27B67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201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2024-02-07T14:22:53Z</dcterms:created>
  <dcterms:modified xsi:type="dcterms:W3CDTF">2024-02-07T14:22:56Z</dcterms:modified>
</cp:coreProperties>
</file>