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67D0-452C-A677-9001808681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484864"/>
        <c:axId val="380483880"/>
      </c:barChart>
      <c:catAx>
        <c:axId val="38048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83880"/>
        <c:crosses val="autoZero"/>
        <c:auto val="1"/>
        <c:lblAlgn val="ctr"/>
        <c:lblOffset val="100"/>
        <c:noMultiLvlLbl val="0"/>
      </c:catAx>
      <c:valAx>
        <c:axId val="380483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8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A5F95-AFEE-4F42-B078-239BFA623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01163F-2727-4AE6-BA12-4C17B3A9F7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8734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832D6-18A9-47C0-B413-8BC65CC8BE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2B98C8-0E67-435A-A99E-83F9F3EA8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3844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2024-02-07T14:22:19Z</dcterms:created>
  <dcterms:modified xsi:type="dcterms:W3CDTF">2024-02-07T14:22:33Z</dcterms:modified>
</cp:coreProperties>
</file>