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3-44D8-92B8-B729CD4AD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738824"/>
        <c:axId val="397020264"/>
      </c:barChart>
      <c:catAx>
        <c:axId val="26273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20264"/>
        <c:crosses val="autoZero"/>
        <c:auto val="1"/>
        <c:lblAlgn val="ctr"/>
        <c:lblOffset val="100"/>
        <c:noMultiLvlLbl val="0"/>
      </c:catAx>
      <c:valAx>
        <c:axId val="39702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73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336FE-5DE1-48A1-B590-9B44DECEB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04F2D-8485-477E-BB36-7D0546DC11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500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9DA4F-BFB5-4309-95E2-205168748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D8CEE-5024-4F1C-9B93-AE6A04376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219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2024-02-07T14:20:47Z</dcterms:created>
  <dcterms:modified xsi:type="dcterms:W3CDTF">2024-02-07T14:21:02Z</dcterms:modified>
</cp:coreProperties>
</file>