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C6F8-4A86-BF0A-7455923C6F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959280"/>
        <c:axId val="311959608"/>
      </c:barChart>
      <c:catAx>
        <c:axId val="31195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959608"/>
        <c:crosses val="autoZero"/>
        <c:auto val="1"/>
        <c:lblAlgn val="ctr"/>
        <c:lblOffset val="100"/>
        <c:noMultiLvlLbl val="0"/>
      </c:catAx>
      <c:valAx>
        <c:axId val="31195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95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6C661-92C2-44C7-8B13-2DDD74B64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0048C1-F400-4BE1-A132-C4897AD81D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0070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83649-6DE0-454C-927B-44E51EA78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FC7F2-45B1-4F74-8FA6-92E704E49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108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2024-02-07T14:20:13Z</dcterms:created>
  <dcterms:modified xsi:type="dcterms:W3CDTF">2024-02-07T14:20:17Z</dcterms:modified>
</cp:coreProperties>
</file>