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32</c:v>
                </c:pt>
                <c:pt idx="1">
                  <c:v>5.0807228915662703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CD-4636-B3AA-6EC437539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169560"/>
        <c:axId val="261514680"/>
      </c:barChart>
      <c:catAx>
        <c:axId val="39116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514680"/>
        <c:crosses val="autoZero"/>
        <c:auto val="1"/>
        <c:lblAlgn val="ctr"/>
        <c:lblOffset val="100"/>
        <c:noMultiLvlLbl val="0"/>
      </c:catAx>
      <c:valAx>
        <c:axId val="26151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6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3376-4815-4FAC-8ADB-798080ED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862E2B-DA5D-408A-BB72-690937EA29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2340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FAE94-54E8-40D3-ADA5-1A089E3D0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FD58D-9016-46FB-960D-D78CCAC5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013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2024-02-07T14:10:51Z</dcterms:created>
  <dcterms:modified xsi:type="dcterms:W3CDTF">2024-02-07T14:10:55Z</dcterms:modified>
</cp:coreProperties>
</file>