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Document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19.7827905973983</c:v>
                </c:pt>
                <c:pt idx="1">
                  <c:v>5.0190995739384299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31-4887-A1F3-0916817308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947008"/>
        <c:axId val="383856624"/>
      </c:barChart>
      <c:catAx>
        <c:axId val="37894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56624"/>
        <c:crosses val="autoZero"/>
        <c:auto val="1"/>
        <c:lblAlgn val="ctr"/>
        <c:lblOffset val="100"/>
        <c:noMultiLvlLbl val="0"/>
      </c:catAx>
      <c:valAx>
        <c:axId val="38385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4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DCAC6-9584-4394-A052-A28EA2FAE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77E1A9-F42F-454D-B8A7-674231D682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4805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D3180-94C1-45BD-BE17-3E579AB270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03C9D-7AB4-4FA6-9767-B744F0F6B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3183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2024-02-07T13:57:11Z</dcterms:created>
  <dcterms:modified xsi:type="dcterms:W3CDTF">2024-02-07T13:57:19Z</dcterms:modified>
</cp:coreProperties>
</file>