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23.316365322597999</c:v>
                </c:pt>
                <c:pt idx="1">
                  <c:v>14.920953036463001</c:v>
                </c:pt>
                <c:pt idx="2">
                  <c:v>4.5349227483985901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7A-474D-B719-6D5AC7974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336784"/>
        <c:axId val="391202112"/>
      </c:barChart>
      <c:catAx>
        <c:axId val="31933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02112"/>
        <c:crosses val="autoZero"/>
        <c:auto val="1"/>
        <c:lblAlgn val="ctr"/>
        <c:lblOffset val="100"/>
        <c:noMultiLvlLbl val="0"/>
      </c:catAx>
      <c:valAx>
        <c:axId val="39120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3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5F21B-A9E2-4573-AB00-28DAC21C1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05CD50-3624-40BD-8947-AE8ED711C0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377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7CB57-EB96-4DF3-B00C-F9794FE31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A23EF-32C6-40CD-B636-8FBC2A268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973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2024-02-07T13:55:56Z</dcterms:created>
  <dcterms:modified xsi:type="dcterms:W3CDTF">2024-02-07T13:56:10Z</dcterms:modified>
</cp:coreProperties>
</file>