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23.316365322597999</c:v>
                </c:pt>
                <c:pt idx="1">
                  <c:v>14.920953036463001</c:v>
                </c:pt>
                <c:pt idx="2">
                  <c:v>4.3804650925242496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F9-4EC5-AC6D-4FAAADEB8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074472"/>
        <c:axId val="328074800"/>
      </c:barChart>
      <c:catAx>
        <c:axId val="328074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74800"/>
        <c:crosses val="autoZero"/>
        <c:auto val="1"/>
        <c:lblAlgn val="ctr"/>
        <c:lblOffset val="100"/>
        <c:noMultiLvlLbl val="0"/>
      </c:catAx>
      <c:valAx>
        <c:axId val="32807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7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02EAE-94D3-414C-8EFE-F878C0857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AD2C10-0C75-4A12-9921-7A9451FFB1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3466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20BB5-5916-4505-BE5A-1EC48ABA9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0713F-706F-4FEB-AAAD-EBB8C645C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935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2024-02-07T13:54:20Z</dcterms:created>
  <dcterms:modified xsi:type="dcterms:W3CDTF">2024-02-07T13:54:23Z</dcterms:modified>
</cp:coreProperties>
</file>