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678-4F16-B3E1-80E80AF0AA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393128"/>
        <c:axId val="388391488"/>
      </c:barChart>
      <c:catAx>
        <c:axId val="388393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91488"/>
        <c:crosses val="autoZero"/>
        <c:auto val="1"/>
        <c:lblAlgn val="ctr"/>
        <c:lblOffset val="100"/>
        <c:noMultiLvlLbl val="0"/>
      </c:catAx>
      <c:valAx>
        <c:axId val="38839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393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D23667-04B0-49C9-A554-3555C82CF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E8F48-88F0-4D0A-BC79-633934E772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5118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9ABB9-DA7E-42EE-9D52-FE2E23DCB7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01/01/2024 - 01/31/2024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4FE4-6FEB-4864-AE73-63B81DB99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70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2024-02-07T13:53:55Z</dcterms:created>
  <dcterms:modified xsi:type="dcterms:W3CDTF">2024-02-07T13:53:59Z</dcterms:modified>
</cp:coreProperties>
</file>