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25.305269880994</c:v>
                </c:pt>
                <c:pt idx="1">
                  <c:v>12.100181050091001</c:v>
                </c:pt>
                <c:pt idx="2">
                  <c:v>5.7190089843505003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BD-424C-A471-3273C8A92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246912"/>
        <c:axId val="381244944"/>
      </c:barChart>
      <c:catAx>
        <c:axId val="38124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44944"/>
        <c:crosses val="autoZero"/>
        <c:auto val="1"/>
        <c:lblAlgn val="ctr"/>
        <c:lblOffset val="100"/>
        <c:noMultiLvlLbl val="0"/>
      </c:catAx>
      <c:valAx>
        <c:axId val="38124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4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B12D2-618C-4738-90D2-A4C90F630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5B4E4-6AB1-4726-ADFD-540B444D9C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1478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B3575-595F-4F74-A557-516DBC436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2E1B3-BC1F-4040-8B1B-2D7DC3B10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266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2024-02-07T13:49:38Z</dcterms:created>
  <dcterms:modified xsi:type="dcterms:W3CDTF">2024-02-07T13:49:55Z</dcterms:modified>
</cp:coreProperties>
</file>