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Gallery</c:v>
                </c:pt>
                <c:pt idx="1">
                  <c:v>Image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17.741725022834999</c:v>
                </c:pt>
                <c:pt idx="1">
                  <c:v>4.0463498882036504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34-4025-BFF0-7D991B49A3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2226136"/>
        <c:axId val="382228760"/>
      </c:barChart>
      <c:catAx>
        <c:axId val="382226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228760"/>
        <c:crosses val="autoZero"/>
        <c:auto val="1"/>
        <c:lblAlgn val="ctr"/>
        <c:lblOffset val="100"/>
        <c:noMultiLvlLbl val="0"/>
      </c:catAx>
      <c:valAx>
        <c:axId val="382228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226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92E25-172A-43E8-8835-B4D53672B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8526EE-BF5E-4ABE-8C5B-C83116943D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87655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42A70-9AA3-4670-92D8-2FE0452FD1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01/01/2024 - 01/31/2024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A82D91-3BA6-4735-9B1C-41744251B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8077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2024-02-07T13:46:53Z</dcterms:created>
  <dcterms:modified xsi:type="dcterms:W3CDTF">2024-02-07T13:47:10Z</dcterms:modified>
</cp:coreProperties>
</file>