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47.607154007403999</c:v>
                </c:pt>
                <c:pt idx="1">
                  <c:v>4.5788627149166503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8-4AC7-94CF-9622ADDCD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885144"/>
        <c:axId val="391332072"/>
      </c:barChart>
      <c:catAx>
        <c:axId val="25788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32072"/>
        <c:crosses val="autoZero"/>
        <c:auto val="1"/>
        <c:lblAlgn val="ctr"/>
        <c:lblOffset val="100"/>
        <c:noMultiLvlLbl val="0"/>
      </c:catAx>
      <c:valAx>
        <c:axId val="39133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8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C2093-EBF2-4F56-8E76-CA24533C7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471C5B-ACC0-4C64-8843-4AB7B3C0C5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5036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D97C2-CA4D-4905-B90A-6414C5A15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15EF5-004B-4AD6-A472-658DAB68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0257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2024-02-07T13:45:14Z</dcterms:created>
  <dcterms:modified xsi:type="dcterms:W3CDTF">2024-02-07T13:45:25Z</dcterms:modified>
</cp:coreProperties>
</file>