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Gallery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17.741725022834999</c:v>
                </c:pt>
                <c:pt idx="1">
                  <c:v>4.0463498882036504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1-4532-BC90-BCF566D30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36464"/>
        <c:axId val="386339744"/>
      </c:barChart>
      <c:catAx>
        <c:axId val="38633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39744"/>
        <c:crosses val="autoZero"/>
        <c:auto val="1"/>
        <c:lblAlgn val="ctr"/>
        <c:lblOffset val="100"/>
        <c:noMultiLvlLbl val="0"/>
      </c:catAx>
      <c:valAx>
        <c:axId val="3863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3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561EC-B6CB-4206-9BF5-A07F5513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F37CE-0A4F-443F-AC35-DDF83F191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7820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A052D-25B2-4F66-8295-D55679CAF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40BB4-17B0-4987-8377-02551F634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514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2024-02-07T13:43:09Z</dcterms:created>
  <dcterms:modified xsi:type="dcterms:W3CDTF">2024-02-07T13:43:25Z</dcterms:modified>
</cp:coreProperties>
</file>