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4.8492154241315699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8-4626-AC4A-D9EA5F97BB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447816"/>
        <c:axId val="245448144"/>
      </c:barChart>
      <c:catAx>
        <c:axId val="24544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48144"/>
        <c:crosses val="autoZero"/>
        <c:auto val="1"/>
        <c:lblAlgn val="ctr"/>
        <c:lblOffset val="100"/>
        <c:noMultiLvlLbl val="0"/>
      </c:catAx>
      <c:valAx>
        <c:axId val="24544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4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C82D1-7B68-4FDB-8BF3-7B898150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E108BC-FE27-4AF8-B1E6-3080BF71C4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6838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EB753-0144-43E4-8597-36D219DEB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25A47-E30E-4B3B-9C3A-5D70DB37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26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2024-02-07T13:41:12Z</dcterms:created>
  <dcterms:modified xsi:type="dcterms:W3CDTF">2024-02-07T13:41:27Z</dcterms:modified>
</cp:coreProperties>
</file>