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13.548355533434799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79-4C61-84FD-1AAD29D74E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954448"/>
        <c:axId val="391954120"/>
      </c:barChart>
      <c:catAx>
        <c:axId val="39195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54120"/>
        <c:crosses val="autoZero"/>
        <c:auto val="1"/>
        <c:lblAlgn val="ctr"/>
        <c:lblOffset val="100"/>
        <c:noMultiLvlLbl val="0"/>
      </c:catAx>
      <c:valAx>
        <c:axId val="391954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5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23E02-BE30-4BEC-90CF-3659E2BF8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E639CC-0533-4328-9499-548DAA2096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0354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11BB0-655C-4427-B938-575AC3B5F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F7992E-FA13-494E-A078-43E70D822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0022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@MBDAItalia</dc:title>
  <dc:creator>Frederik Born</dc:creator>
  <cp:lastModifiedBy>Frederik Born</cp:lastModifiedBy>
  <cp:revision>1</cp:revision>
  <dcterms:created xsi:type="dcterms:W3CDTF">2024-02-07T13:40:13Z</dcterms:created>
  <dcterms:modified xsi:type="dcterms:W3CDTF">2024-02-07T13:40:27Z</dcterms:modified>
</cp:coreProperties>
</file>