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3.7569576598102601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96-4AF8-907A-E2EA00D54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114480"/>
        <c:axId val="388114808"/>
      </c:barChart>
      <c:catAx>
        <c:axId val="38811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4808"/>
        <c:crosses val="autoZero"/>
        <c:auto val="1"/>
        <c:lblAlgn val="ctr"/>
        <c:lblOffset val="100"/>
        <c:noMultiLvlLbl val="0"/>
      </c:catAx>
      <c:valAx>
        <c:axId val="38811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5E999-6070-4424-971E-4AA7483D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047EC5-0E8E-4FB0-8A32-D0FC9FB02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409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47DD4-27E5-46DA-ABDA-6742608B5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5125E-8376-4938-B93D-7D89A2B31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267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2024-02-07T13:39:12Z</dcterms:created>
  <dcterms:modified xsi:type="dcterms:W3CDTF">2024-02-07T13:39:29Z</dcterms:modified>
</cp:coreProperties>
</file>