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3.5111104076805799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D5-42CB-B8D3-976422349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279048"/>
        <c:axId val="390282000"/>
      </c:barChart>
      <c:catAx>
        <c:axId val="39027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82000"/>
        <c:crosses val="autoZero"/>
        <c:auto val="1"/>
        <c:lblAlgn val="ctr"/>
        <c:lblOffset val="100"/>
        <c:noMultiLvlLbl val="0"/>
      </c:catAx>
      <c:valAx>
        <c:axId val="39028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7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E3EA2-AF06-466A-8AF5-3AE247226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D02E7A-9614-4115-A05D-5278035AA7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3786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0864C-15BA-441E-A0E0-8C5EF6785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F5749-483E-4670-83ED-325D1115F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961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2024-02-07T13:38:03Z</dcterms:created>
  <dcterms:modified xsi:type="dcterms:W3CDTF">2024-02-07T13:38:13Z</dcterms:modified>
</cp:coreProperties>
</file>