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3.5111104076805799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C-4294-B2B6-CDF590D979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3.7569576598102601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3C-4294-B2B6-CDF590D979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13.548355533434799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3C-4294-B2B6-CDF590D979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4.8492154241315699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3C-4294-B2B6-CDF590D979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900344"/>
        <c:axId val="376082752"/>
      </c:barChart>
      <c:catAx>
        <c:axId val="6990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82752"/>
        <c:crosses val="autoZero"/>
        <c:auto val="1"/>
        <c:lblAlgn val="ctr"/>
        <c:lblOffset val="100"/>
        <c:noMultiLvlLbl val="0"/>
      </c:catAx>
      <c:valAx>
        <c:axId val="37608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0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167E-B867-4F7D-90C2-28C9399B7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2A8CF5-A756-4682-AC3B-166F07BDB7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706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E82B0-4F7C-4454-91EB-14E55A0CC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26909-7C89-422A-A1CF-B268DDE7A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71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2024-02-07T13:36:45Z</dcterms:created>
  <dcterms:modified xsi:type="dcterms:W3CDTF">2024-02-07T13:36:49Z</dcterms:modified>
</cp:coreProperties>
</file>