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7.8333333333333304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0B-4065-8277-5F27C1608C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741192"/>
        <c:axId val="392743816"/>
      </c:barChart>
      <c:catAx>
        <c:axId val="392741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743816"/>
        <c:crosses val="autoZero"/>
        <c:auto val="1"/>
        <c:lblAlgn val="ctr"/>
        <c:lblOffset val="100"/>
        <c:noMultiLvlLbl val="0"/>
      </c:catAx>
      <c:valAx>
        <c:axId val="392743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741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1AA9F-D1B6-4E73-9CC0-4872D8625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ABD94B-02D7-4EC3-ADD1-A00379EC9E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6035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2FC4C-944C-4DA7-896C-1A842B42F3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2D36D-F1FB-4724-B556-9DF28A73E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9104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2024-01-08T11:09:11Z</dcterms:created>
  <dcterms:modified xsi:type="dcterms:W3CDTF">2024-01-08T11:09:22Z</dcterms:modified>
</cp:coreProperties>
</file>