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Album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6C-48F7-9451-A6B7A25DE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606048"/>
        <c:axId val="389954856"/>
      </c:barChart>
      <c:catAx>
        <c:axId val="38960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54856"/>
        <c:crosses val="autoZero"/>
        <c:auto val="1"/>
        <c:lblAlgn val="ctr"/>
        <c:lblOffset val="100"/>
        <c:noMultiLvlLbl val="0"/>
      </c:catAx>
      <c:valAx>
        <c:axId val="38995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8A0F-F1F2-44B0-BFC7-33BB3AE7F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928A5-1A20-4B42-8AA2-953B2359C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178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D3CD4-5870-4E85-8328-B85C9795D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0B01F-1E53-4857-B87F-06F8EF55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703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2024-01-08T11:07:18Z</dcterms:created>
  <dcterms:modified xsi:type="dcterms:W3CDTF">2024-01-08T11:07:33Z</dcterms:modified>
</cp:coreProperties>
</file>