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1B-44C3-B56D-07242241D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839504"/>
        <c:axId val="388838520"/>
      </c:barChart>
      <c:catAx>
        <c:axId val="38883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38520"/>
        <c:crosses val="autoZero"/>
        <c:auto val="1"/>
        <c:lblAlgn val="ctr"/>
        <c:lblOffset val="100"/>
        <c:noMultiLvlLbl val="0"/>
      </c:catAx>
      <c:valAx>
        <c:axId val="38883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3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D1D91-31E6-4338-BFC4-D97B59FBF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6A7BCE-8D05-4A51-B3C4-7E53F56CD2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2593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A6DE8-0E93-44F2-B3A2-1CAF94AAB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2FA9A-18D5-467C-B8AD-48574F5DC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0479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2024-01-08T11:06:37Z</dcterms:created>
  <dcterms:modified xsi:type="dcterms:W3CDTF">2024-01-08T11:06:40Z</dcterms:modified>
</cp:coreProperties>
</file>