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B51E-4C7D-8BDF-5E8B43FC91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571184"/>
        <c:axId val="243572168"/>
      </c:barChart>
      <c:catAx>
        <c:axId val="24357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72168"/>
        <c:crosses val="autoZero"/>
        <c:auto val="1"/>
        <c:lblAlgn val="ctr"/>
        <c:lblOffset val="100"/>
        <c:noMultiLvlLbl val="0"/>
      </c:catAx>
      <c:valAx>
        <c:axId val="24357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7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24203-CD0C-401C-9F92-3FB335DB4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E3A651-BDB7-4F59-8BA6-61C6C9CD9E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8087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158BE2-FA9F-4CB8-B4FD-B4E9F661A1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A5B62-F742-4759-9162-98D170A36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7953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2024-01-08T11:06:08Z</dcterms:created>
  <dcterms:modified xsi:type="dcterms:W3CDTF">2024-01-08T11:06:21Z</dcterms:modified>
</cp:coreProperties>
</file>