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17-4518-BDB1-4CAAA6C93C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607112"/>
        <c:axId val="75607440"/>
      </c:barChart>
      <c:catAx>
        <c:axId val="75607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607440"/>
        <c:crosses val="autoZero"/>
        <c:auto val="1"/>
        <c:lblAlgn val="ctr"/>
        <c:lblOffset val="100"/>
        <c:noMultiLvlLbl val="0"/>
      </c:catAx>
      <c:valAx>
        <c:axId val="7560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60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D1FC1-7C05-4373-8271-D8E5FFCCF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8FF767-98E2-4A0A-BFDB-A96BE5C9A2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18474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61586-4EE3-405D-886E-B0A535639B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D4562-A88E-4B0A-B23E-F04530FF2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8483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</dc:title>
  <dc:creator>Frederik Born</dc:creator>
  <cp:lastModifiedBy>Frederik Born</cp:lastModifiedBy>
  <cp:revision>1</cp:revision>
  <dcterms:created xsi:type="dcterms:W3CDTF">2024-01-08T11:05:16Z</dcterms:created>
  <dcterms:modified xsi:type="dcterms:W3CDTF">2024-01-08T11:05:20Z</dcterms:modified>
</cp:coreProperties>
</file>