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8F6A-4D17-A987-3949189C6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151968"/>
        <c:axId val="389154264"/>
      </c:barChart>
      <c:catAx>
        <c:axId val="38915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54264"/>
        <c:crosses val="autoZero"/>
        <c:auto val="1"/>
        <c:lblAlgn val="ctr"/>
        <c:lblOffset val="100"/>
        <c:noMultiLvlLbl val="0"/>
      </c:catAx>
      <c:valAx>
        <c:axId val="38915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5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6820F-CADA-462F-9E25-6C2B7DF3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4A062-8044-42D2-AEC2-13BD22AF3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7068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3AE89-45C9-4C81-A207-7B904647B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03A65-C8D9-461E-A1C4-740D891FE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277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2024-01-08T11:04:50Z</dcterms:created>
  <dcterms:modified xsi:type="dcterms:W3CDTF">2024-01-08T11:04:57Z</dcterms:modified>
</cp:coreProperties>
</file>