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Video</c:v>
                </c:pt>
                <c:pt idx="2">
                  <c:v>Photo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63-4067-9BE7-33FF0DC05B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Video</c:v>
                </c:pt>
                <c:pt idx="2">
                  <c:v>Photo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63-4067-9BE7-33FF0DC05B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Video</c:v>
                </c:pt>
                <c:pt idx="2">
                  <c:v>Photo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7.8333333333333304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63-4067-9BE7-33FF0DC05B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Video</c:v>
                </c:pt>
                <c:pt idx="2">
                  <c:v>Photo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1.5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63-4067-9BE7-33FF0DC05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512704"/>
        <c:axId val="405516312"/>
      </c:barChart>
      <c:catAx>
        <c:axId val="40551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516312"/>
        <c:crosses val="autoZero"/>
        <c:auto val="1"/>
        <c:lblAlgn val="ctr"/>
        <c:lblOffset val="100"/>
        <c:noMultiLvlLbl val="0"/>
      </c:catAx>
      <c:valAx>
        <c:axId val="40551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51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F7987-A065-4882-9646-A5A43FD50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EA893B-7A1D-46A2-8076-DEDF9E2034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8513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A922A-2B87-4101-98D0-AD3911857F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673EA-1B60-4675-8B0E-13A73A20D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901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4 profiles</dc:title>
  <dc:creator>Frederik Born</dc:creator>
  <cp:lastModifiedBy>Frederik Born</cp:lastModifiedBy>
  <cp:revision>1</cp:revision>
  <dcterms:created xsi:type="dcterms:W3CDTF">2024-01-08T11:03:39Z</dcterms:created>
  <dcterms:modified xsi:type="dcterms:W3CDTF">2024-01-08T11:03:56Z</dcterms:modified>
</cp:coreProperties>
</file>