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Status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4.8275178180142202</c:v>
                </c:pt>
                <c:pt idx="1">
                  <c:v>4.0764331210191003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3-4401-861B-A8223BA22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23344"/>
        <c:axId val="393923672"/>
      </c:barChart>
      <c:catAx>
        <c:axId val="39392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23672"/>
        <c:crosses val="autoZero"/>
        <c:auto val="1"/>
        <c:lblAlgn val="ctr"/>
        <c:lblOffset val="100"/>
        <c:noMultiLvlLbl val="0"/>
      </c:catAx>
      <c:valAx>
        <c:axId val="39392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2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B131C-F6F5-4D53-ACEB-74BB06E1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DE8E1E-D5AD-4345-B037-A76CBFE1D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724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A3E6E-F3F9-4623-8683-D0CAA9B75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8AAD6-0371-4C38-80C1-2FD70104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00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2024-01-08T11:00:43Z</dcterms:created>
  <dcterms:modified xsi:type="dcterms:W3CDTF">2024-01-08T11:00:59Z</dcterms:modified>
</cp:coreProperties>
</file>