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Gallery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13.762338648443</c:v>
                </c:pt>
                <c:pt idx="1">
                  <c:v>3.6731634182908999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64-43D9-A385-B6C28C12A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388528"/>
        <c:axId val="258388856"/>
      </c:barChart>
      <c:catAx>
        <c:axId val="25838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88856"/>
        <c:crosses val="autoZero"/>
        <c:auto val="1"/>
        <c:lblAlgn val="ctr"/>
        <c:lblOffset val="100"/>
        <c:noMultiLvlLbl val="0"/>
      </c:catAx>
      <c:valAx>
        <c:axId val="25838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8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045E8-5051-43FA-B733-332D627B4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F439B-5818-42DE-B5DA-A60FE3FFD4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8427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50CDF-5356-42E8-AFD7-CD08B7EC1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157BE-CC62-497A-AD27-F79AAC02A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251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2024-01-08T10:56:31Z</dcterms:created>
  <dcterms:modified xsi:type="dcterms:W3CDTF">2024-01-08T10:56:34Z</dcterms:modified>
</cp:coreProperties>
</file>