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93E5-4D9A-87CB-8BD44E4B7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344520"/>
        <c:axId val="390345504"/>
      </c:barChart>
      <c:catAx>
        <c:axId val="39034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45504"/>
        <c:crosses val="autoZero"/>
        <c:auto val="1"/>
        <c:lblAlgn val="ctr"/>
        <c:lblOffset val="100"/>
        <c:noMultiLvlLbl val="0"/>
      </c:catAx>
      <c:valAx>
        <c:axId val="39034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4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F06BA-4CAC-4E76-A9E5-8C9A4292C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CAD79-23FF-4B06-810A-E917EF6C9F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080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19BB7-1AB9-4A7D-920A-384FD8BCF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522A4-FE9F-42DC-A342-A94C31011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25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2024-01-08T10:56:00Z</dcterms:created>
  <dcterms:modified xsi:type="dcterms:W3CDTF">2024-01-08T10:56:17Z</dcterms:modified>
</cp:coreProperties>
</file>