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Gallery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13.58789129687</c:v>
                </c:pt>
                <c:pt idx="1">
                  <c:v>3.3953307834662998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90-4C1A-9F7E-15166CB92F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004792"/>
        <c:axId val="327005120"/>
      </c:barChart>
      <c:catAx>
        <c:axId val="327004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005120"/>
        <c:crosses val="autoZero"/>
        <c:auto val="1"/>
        <c:lblAlgn val="ctr"/>
        <c:lblOffset val="100"/>
        <c:noMultiLvlLbl val="0"/>
      </c:catAx>
      <c:valAx>
        <c:axId val="32700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004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D1A70-245D-42B5-BE7C-1AD85D5E6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B7374E-D2B4-4D96-98EA-7621786508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1930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05CAB7-B8A7-4B70-9634-0446EAD55F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0AA2E-1EC0-4DF8-93F5-3A731523E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3698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2024-01-08T10:54:47Z</dcterms:created>
  <dcterms:modified xsi:type="dcterms:W3CDTF">2024-01-08T10:55:02Z</dcterms:modified>
</cp:coreProperties>
</file>