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Document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34.215318397528002</c:v>
                </c:pt>
                <c:pt idx="1">
                  <c:v>5.4533302777671997</c:v>
                </c:pt>
                <c:pt idx="2">
                  <c:v>2.3070166568191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ADB-4B84-BB36-F4C6BF8A72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7192744"/>
        <c:axId val="317191760"/>
      </c:barChart>
      <c:catAx>
        <c:axId val="317192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191760"/>
        <c:crosses val="autoZero"/>
        <c:auto val="1"/>
        <c:lblAlgn val="ctr"/>
        <c:lblOffset val="100"/>
        <c:noMultiLvlLbl val="0"/>
      </c:catAx>
      <c:valAx>
        <c:axId val="317191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7192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1/8/2024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1D43D-3FB5-4914-90C9-3B23E6FC3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D174E2-AE9F-4052-92FD-8CA73D0CA15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52090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4E7855-0D7E-4115-8B79-1E87CA4A20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12/01/2023 - 12/31/2023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E0C3D5-4238-4D67-AEEC-1315D59976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47973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2024-01-08T10:52:52Z</dcterms:created>
  <dcterms:modified xsi:type="dcterms:W3CDTF">2024-01-08T10:53:08Z</dcterms:modified>
</cp:coreProperties>
</file>