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34.215318397528002</c:v>
                </c:pt>
                <c:pt idx="1">
                  <c:v>13.6751149726565</c:v>
                </c:pt>
                <c:pt idx="2">
                  <c:v>4.8396766329870502</c:v>
                </c:pt>
                <c:pt idx="3">
                  <c:v>4.0764331210191003</c:v>
                </c:pt>
                <c:pt idx="4">
                  <c:v>2.66978803236817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18-47DE-B206-24244EA77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427240"/>
        <c:axId val="395429208"/>
      </c:barChart>
      <c:catAx>
        <c:axId val="39542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29208"/>
        <c:crosses val="autoZero"/>
        <c:auto val="1"/>
        <c:lblAlgn val="ctr"/>
        <c:lblOffset val="100"/>
        <c:noMultiLvlLbl val="0"/>
      </c:catAx>
      <c:valAx>
        <c:axId val="39542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2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20C35-F0C8-47AE-990F-E0FDAF19C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19E5A5-B741-4C75-B513-F84222EC0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6005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864DD-35C2-4F15-BCC9-A14B4FC98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2362A-A167-4965-8612-A2B410CFA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05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2024-01-08T10:51:38Z</dcterms:created>
  <dcterms:modified xsi:type="dcterms:W3CDTF">2024-01-08T10:51:54Z</dcterms:modified>
</cp:coreProperties>
</file>