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1.75077239958805</c:v>
                </c:pt>
                <c:pt idx="1">
                  <c:v>6.3391682743984497</c:v>
                </c:pt>
                <c:pt idx="2">
                  <c:v>4.5000927140982503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0B-4CF6-8ECB-1D24BFAF89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4.1029324523956303</c:v>
                </c:pt>
                <c:pt idx="2">
                  <c:v>2.6666666666666701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0B-4CF6-8ECB-1D24BFAF89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9.7482537318725004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0B-4CF6-8ECB-1D24BFAF89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3.2468953287116702</c:v>
                </c:pt>
                <c:pt idx="1">
                  <c:v>5.0085813956477496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0B-4CF6-8ECB-1D24BFAF8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400016"/>
        <c:axId val="72844320"/>
      </c:barChart>
      <c:catAx>
        <c:axId val="7440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44320"/>
        <c:crosses val="autoZero"/>
        <c:auto val="1"/>
        <c:lblAlgn val="ctr"/>
        <c:lblOffset val="100"/>
        <c:noMultiLvlLbl val="0"/>
      </c:catAx>
      <c:valAx>
        <c:axId val="7284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0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9C9CF-0218-4AA5-B552-0F867E828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A0DE6-7F6B-4759-9F25-89F3A39FDD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82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DE487-D2B8-4907-9FE7-F9B8FBA47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47E8C-68B7-4AE0-BF38-741B4AAEB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9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2024-01-08T10:47:09Z</dcterms:created>
  <dcterms:modified xsi:type="dcterms:W3CDTF">2024-01-08T10:47:13Z</dcterms:modified>
</cp:coreProperties>
</file>