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1.75077239958805</c:v>
                </c:pt>
                <c:pt idx="1">
                  <c:v>6.3391682743984497</c:v>
                </c:pt>
                <c:pt idx="2">
                  <c:v>4.5000927140982503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28-49DC-A46F-71AC79DFD8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4.1029324523956303</c:v>
                </c:pt>
                <c:pt idx="2">
                  <c:v>2.6666666666666701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28-49DC-A46F-71AC79DFD8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9.7482537318725004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28-49DC-A46F-71AC79DFD8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3.2468953287116702</c:v>
                </c:pt>
                <c:pt idx="1">
                  <c:v>5.0085813956477496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28-49DC-A46F-71AC79DFD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508488"/>
        <c:axId val="325508816"/>
      </c:barChart>
      <c:catAx>
        <c:axId val="32550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08816"/>
        <c:crosses val="autoZero"/>
        <c:auto val="1"/>
        <c:lblAlgn val="ctr"/>
        <c:lblOffset val="100"/>
        <c:noMultiLvlLbl val="0"/>
      </c:catAx>
      <c:valAx>
        <c:axId val="32550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0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F6FBB-614D-48B8-9959-FE0B0590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2F6AF3-5FD8-49F1-B57C-16E37349B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1235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CEC7A-59DA-4004-8C91-7FF459A6A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A07CE-891D-4569-9D85-2B059F8A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21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2024-01-08T10:46:54Z</dcterms:created>
  <dcterms:modified xsi:type="dcterms:W3CDTF">2024-01-08T10:47:08Z</dcterms:modified>
</cp:coreProperties>
</file>