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1.75077239958805</c:v>
                </c:pt>
                <c:pt idx="1">
                  <c:v>6.3391682743984497</c:v>
                </c:pt>
                <c:pt idx="2">
                  <c:v>4.5000927140982503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95-4B46-A2A1-46B213AB01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4.1029324523956303</c:v>
                </c:pt>
                <c:pt idx="2">
                  <c:v>2.6666666666666701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95-4B46-A2A1-46B213AB01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9.7482537318725004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95-4B46-A2A1-46B213AB01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3.2468953287116702</c:v>
                </c:pt>
                <c:pt idx="1">
                  <c:v>5.0085813956477496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95-4B46-A2A1-46B213AB01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396128"/>
        <c:axId val="395393504"/>
      </c:barChart>
      <c:catAx>
        <c:axId val="39539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93504"/>
        <c:crosses val="autoZero"/>
        <c:auto val="1"/>
        <c:lblAlgn val="ctr"/>
        <c:lblOffset val="100"/>
        <c:noMultiLvlLbl val="0"/>
      </c:catAx>
      <c:valAx>
        <c:axId val="39539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9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9C995-F573-4CF4-BA86-66EB3D92E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DA9AB3-FF55-41F9-9A5D-76F36FAA40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504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0A930-0537-47E3-9314-96C15E860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985B3-7DA5-4134-92A5-4DFDA69FA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9138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2024-01-08T10:43:07Z</dcterms:created>
  <dcterms:modified xsi:type="dcterms:W3CDTF">2024-01-08T10:43:23Z</dcterms:modified>
</cp:coreProperties>
</file>