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3E0-4968-B38F-2C8D4DEF97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73E0-4968-B38F-2C8D4DEF970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73E0-4968-B38F-2C8D4DEF970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73E0-4968-B38F-2C8D4DEF9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221656"/>
        <c:axId val="76281992"/>
      </c:barChart>
      <c:catAx>
        <c:axId val="38222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281992"/>
        <c:crosses val="autoZero"/>
        <c:auto val="1"/>
        <c:lblAlgn val="ctr"/>
        <c:lblOffset val="100"/>
        <c:noMultiLvlLbl val="0"/>
      </c:catAx>
      <c:valAx>
        <c:axId val="7628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E470-A1DE-46B9-805F-9FDD2E07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A743B-655D-4DE1-B3D1-0D2CF8549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422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D7353-2525-4551-BC7A-E7B007FA6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CE2F8-ABD2-40D9-ADA3-3C0B5EE6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663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2024-01-08T10:38:38Z</dcterms:created>
  <dcterms:modified xsi:type="dcterms:W3CDTF">2024-01-08T10:38:54Z</dcterms:modified>
</cp:coreProperties>
</file>