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1.75077239958805</c:v>
                </c:pt>
                <c:pt idx="1">
                  <c:v>6.3391682743984497</c:v>
                </c:pt>
                <c:pt idx="2">
                  <c:v>4.5000927140982503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A5-4965-80AE-F4A6B871B1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014800"/>
        <c:axId val="321682088"/>
      </c:barChart>
      <c:catAx>
        <c:axId val="38801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682088"/>
        <c:crosses val="autoZero"/>
        <c:auto val="1"/>
        <c:lblAlgn val="ctr"/>
        <c:lblOffset val="100"/>
        <c:noMultiLvlLbl val="0"/>
      </c:catAx>
      <c:valAx>
        <c:axId val="321682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14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0074C-6E37-4B93-997F-68D11BEE5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6C0F02-15B0-4286-B642-5A1FB1E659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39557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C451C9-7DD0-4CCA-900C-7CB7ABB4F1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490A37-66C5-4C25-AA07-92FBF9FAA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1794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@MBDAGroup</dc:title>
  <dc:creator>Frederik Born</dc:creator>
  <cp:lastModifiedBy>Frederik Born</cp:lastModifiedBy>
  <cp:revision>1</cp:revision>
  <dcterms:created xsi:type="dcterms:W3CDTF">2024-01-08T10:37:32Z</dcterms:created>
  <dcterms:modified xsi:type="dcterms:W3CDTF">2024-01-08T10:37:47Z</dcterms:modified>
</cp:coreProperties>
</file>