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9.7482537318725004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02-4681-AC4D-8A0D0E9C0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456864"/>
        <c:axId val="392449976"/>
      </c:barChart>
      <c:catAx>
        <c:axId val="39245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449976"/>
        <c:crosses val="autoZero"/>
        <c:auto val="1"/>
        <c:lblAlgn val="ctr"/>
        <c:lblOffset val="100"/>
        <c:noMultiLvlLbl val="0"/>
      </c:catAx>
      <c:valAx>
        <c:axId val="392449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456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AF4A7-142A-4CF5-BE83-80CD02649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B3FDC2-6F56-47C6-8B2C-B3FD9B4854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96384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F7F2A-4895-40AE-A184-908C889C57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A7B78-2F95-42D5-80C4-3C503F23C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0846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@MBDAItalia</dc:title>
  <dc:creator>Frederik Born</dc:creator>
  <cp:lastModifiedBy>Frederik Born</cp:lastModifiedBy>
  <cp:revision>1</cp:revision>
  <dcterms:created xsi:type="dcterms:W3CDTF">2024-01-08T10:36:31Z</dcterms:created>
  <dcterms:modified xsi:type="dcterms:W3CDTF">2024-01-08T10:36:34Z</dcterms:modified>
</cp:coreProperties>
</file>