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4.1029324523956303</c:v>
                </c:pt>
                <c:pt idx="1">
                  <c:v>2.6666666666666701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BF-49DC-B97B-1C178DEDB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226912"/>
        <c:axId val="80227896"/>
      </c:barChart>
      <c:catAx>
        <c:axId val="8022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227896"/>
        <c:crosses val="autoZero"/>
        <c:auto val="1"/>
        <c:lblAlgn val="ctr"/>
        <c:lblOffset val="100"/>
        <c:noMultiLvlLbl val="0"/>
      </c:catAx>
      <c:valAx>
        <c:axId val="8022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22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0AB9-7044-46FE-A616-B40EB3D90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99E5D8-D776-4DD7-A894-F78AA78BDF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140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1FA52-C09F-410C-BEFD-46020C141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1EC10-B45C-41BC-AFF3-ADC8FD5C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675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2024-01-08T10:20:15Z</dcterms:created>
  <dcterms:modified xsi:type="dcterms:W3CDTF">2024-01-08T10:20:31Z</dcterms:modified>
</cp:coreProperties>
</file>