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3.2468953287116702</c:v>
                </c:pt>
                <c:pt idx="1">
                  <c:v>5.0085813956477496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6-4583-BBC1-6197B3F06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71920"/>
        <c:axId val="386772576"/>
      </c:barChart>
      <c:catAx>
        <c:axId val="38677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72576"/>
        <c:crosses val="autoZero"/>
        <c:auto val="1"/>
        <c:lblAlgn val="ctr"/>
        <c:lblOffset val="100"/>
        <c:noMultiLvlLbl val="0"/>
      </c:catAx>
      <c:valAx>
        <c:axId val="38677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7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4EF71-F6F7-4B61-A374-42A37748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@MBDA_UK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51F306-1A44-462F-AAE5-B5069BF861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8435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D3EC9-C97D-42FE-BE44-FA7681A2D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AFB42-2793-4FA1-B314-3927504C8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00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@MBDA_UK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@MBDA_UK</dc:title>
  <dc:creator>Frederik Born</dc:creator>
  <cp:lastModifiedBy>Frederik Born</cp:lastModifiedBy>
  <cp:revision>1</cp:revision>
  <dcterms:created xsi:type="dcterms:W3CDTF">2024-01-08T10:03:22Z</dcterms:created>
  <dcterms:modified xsi:type="dcterms:W3CDTF">2024-01-08T10:03:39Z</dcterms:modified>
</cp:coreProperties>
</file>