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FAB8-447D-A4C7-F571C6FEC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02160"/>
        <c:axId val="394895752"/>
      </c:barChart>
      <c:catAx>
        <c:axId val="38930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95752"/>
        <c:crosses val="autoZero"/>
        <c:auto val="1"/>
        <c:lblAlgn val="ctr"/>
        <c:lblOffset val="100"/>
        <c:noMultiLvlLbl val="0"/>
      </c:catAx>
      <c:valAx>
        <c:axId val="39489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0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9441A-C434-4CE6-A646-34607B2A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FB4F41-6EC5-4F3B-A8F4-F8F29FB0F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5158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18039-9928-4CB0-9715-67E061550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0492-BEE2-4F52-A465-B5A8C25B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10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2024-01-04T14:19:04Z</dcterms:created>
  <dcterms:modified xsi:type="dcterms:W3CDTF">2024-01-04T14:19:07Z</dcterms:modified>
</cp:coreProperties>
</file>