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ED4E-4B14-B842-5A422D72C8F1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ED4E-4B14-B842-5A422D72C8F1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ED4E-4B14-B842-5A422D72C8F1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Sheet1!$E$2:$E$4</c:f>
            </c:numRef>
          </c:val>
          <c:extLst>
            <c:ext xmlns:c16="http://schemas.microsoft.com/office/drawing/2014/chart" uri="{C3380CC4-5D6E-409C-BE32-E72D297353CC}">
              <c16:uniqueId val="{00000003-ED4E-4B14-B842-5A422D72C8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261552"/>
        <c:axId val="388263192"/>
      </c:barChart>
      <c:catAx>
        <c:axId val="38826155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263192"/>
        <c:crosses val="autoZero"/>
        <c:auto val="1"/>
        <c:lblAlgn val="ctr"/>
        <c:lblOffset val="100"/>
        <c:noMultiLvlLbl val="0"/>
      </c:catAx>
      <c:valAx>
        <c:axId val="388263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261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91ADD-32DA-4003-8915-986513736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B72D82-2460-4318-8ADA-E00E97371D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25095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D8993-941A-48DF-8BD0-6F01B19997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391C5F-D48C-491A-B6E7-D69CD44A2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0795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All profiles</dc:title>
  <dc:creator>Frederik Born</dc:creator>
  <cp:lastModifiedBy>Frederik Born</cp:lastModifiedBy>
  <cp:revision>1</cp:revision>
  <dcterms:created xsi:type="dcterms:W3CDTF">2024-01-04T14:18:47Z</dcterms:created>
  <dcterms:modified xsi:type="dcterms:W3CDTF">2024-01-04T14:19:04Z</dcterms:modified>
</cp:coreProperties>
</file>