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2.1428571428571401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19-4B1D-BC0A-484749044C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6.2</c:v>
                </c:pt>
                <c:pt idx="1">
                  <c:v>5.5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19-4B1D-BC0A-484749044C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6.6250007351773501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19-4B1D-BC0A-484749044C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3.4415800415800399</c:v>
                </c:pt>
                <c:pt idx="2">
                  <c:v>2.5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19-4B1D-BC0A-484749044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95456"/>
        <c:axId val="380596768"/>
      </c:barChart>
      <c:catAx>
        <c:axId val="38059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96768"/>
        <c:crosses val="autoZero"/>
        <c:auto val="1"/>
        <c:lblAlgn val="ctr"/>
        <c:lblOffset val="100"/>
        <c:noMultiLvlLbl val="0"/>
      </c:catAx>
      <c:valAx>
        <c:axId val="38059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9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DA022-D4C4-479E-85FD-FC099E99D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40D7AB-F972-4388-8C64-F46A76D4D6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8343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A127B-1BFA-4350-9BB0-726E8F6B4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7A632-36A2-4A03-805A-D9D04D7C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715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4 profiles</dc:title>
  <dc:creator>Frederik Born</dc:creator>
  <cp:lastModifiedBy>Frederik Born</cp:lastModifiedBy>
  <cp:revision>1</cp:revision>
  <dcterms:created xsi:type="dcterms:W3CDTF">2023-12-05T17:12:48Z</dcterms:created>
  <dcterms:modified xsi:type="dcterms:W3CDTF">2023-12-05T17:13:05Z</dcterms:modified>
</cp:coreProperties>
</file>