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MBDA Italia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extLst>
            <c:ext xmlns:c16="http://schemas.microsoft.com/office/drawing/2014/chart" uri="{C3380CC4-5D6E-409C-BE32-E72D297353CC}">
              <c16:uniqueId val="{00000000-3F86-4C9B-AD41-3FF0BEC954D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MBDA France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Sheet1!$C$2:$C$5</c:f>
            </c:numRef>
          </c:val>
          <c:extLst>
            <c:ext xmlns:c16="http://schemas.microsoft.com/office/drawing/2014/chart" uri="{C3380CC4-5D6E-409C-BE32-E72D297353CC}">
              <c16:uniqueId val="{00000001-3F86-4C9B-AD41-3FF0BEC954D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MBDA UK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Sheet1!$D$2:$D$5</c:f>
            </c:numRef>
          </c:val>
          <c:extLst>
            <c:ext xmlns:c16="http://schemas.microsoft.com/office/drawing/2014/chart" uri="{C3380CC4-5D6E-409C-BE32-E72D297353CC}">
              <c16:uniqueId val="{00000002-3F86-4C9B-AD41-3FF0BEC954D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MBDA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multiLvlStrRef>
              <c:f>Sheet1!$A$2:$A$5</c:f>
            </c:multiLvlStrRef>
          </c:cat>
          <c:val>
            <c:numRef>
              <c:f>Sheet1!$E$2:$E$5</c:f>
            </c:numRef>
          </c:val>
          <c:extLst>
            <c:ext xmlns:c16="http://schemas.microsoft.com/office/drawing/2014/chart" uri="{C3380CC4-5D6E-409C-BE32-E72D297353CC}">
              <c16:uniqueId val="{00000003-3F86-4C9B-AD41-3FF0BEC954D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2773616"/>
        <c:axId val="382774272"/>
      </c:barChart>
      <c:catAx>
        <c:axId val="38277361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4272"/>
        <c:crosses val="autoZero"/>
        <c:auto val="1"/>
        <c:lblAlgn val="ctr"/>
        <c:lblOffset val="100"/>
        <c:noMultiLvlLbl val="0"/>
      </c:catAx>
      <c:valAx>
        <c:axId val="38277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2773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12/5/2023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3F259F-17D0-4238-9B71-93598FBE38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Engagement Rate By Post Type | All profiles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BCFFABF-15A3-45F9-937F-7CEBCD19655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683809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6253DD-3A93-4ED0-B169-A722A88166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21E3C0-2740-4CB1-AF12-D56DE31205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2067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Engagement Rate By Post Type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Engagement Rate By Post Type | All profiles</dc:title>
  <dc:creator>Frederik Born</dc:creator>
  <cp:lastModifiedBy>Frederik Born</cp:lastModifiedBy>
  <cp:revision>1</cp:revision>
  <dcterms:created xsi:type="dcterms:W3CDTF">2023-12-05T17:11:10Z</dcterms:created>
  <dcterms:modified xsi:type="dcterms:W3CDTF">2023-12-05T17:11:26Z</dcterms:modified>
</cp:coreProperties>
</file>