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3.4415800415800399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E1-4109-9E8B-E429BA3C7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526256"/>
        <c:axId val="389527568"/>
      </c:barChart>
      <c:catAx>
        <c:axId val="38952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27568"/>
        <c:crosses val="autoZero"/>
        <c:auto val="1"/>
        <c:lblAlgn val="ctr"/>
        <c:lblOffset val="100"/>
        <c:noMultiLvlLbl val="0"/>
      </c:catAx>
      <c:valAx>
        <c:axId val="38952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2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A4A9A-B730-4CFC-A604-28D152777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778B4F-B505-4CFF-9D6E-668DB16785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9685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9C4F9-C007-46CD-AF12-E14B085A1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FCE50-368B-4D34-93F6-4CFEF1E7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0512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2023-12-05T17:10:19Z</dcterms:created>
  <dcterms:modified xsi:type="dcterms:W3CDTF">2023-12-05T17:10:35Z</dcterms:modified>
</cp:coreProperties>
</file>