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2.1428571428571401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BF-4359-B18F-D10B81C958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6844344"/>
        <c:axId val="384350848"/>
      </c:barChart>
      <c:catAx>
        <c:axId val="6684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50848"/>
        <c:crosses val="autoZero"/>
        <c:auto val="1"/>
        <c:lblAlgn val="ctr"/>
        <c:lblOffset val="100"/>
        <c:noMultiLvlLbl val="0"/>
      </c:catAx>
      <c:valAx>
        <c:axId val="38435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4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2DC08-B9BE-4BF8-84BA-30248C386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74BB69-EEF6-4E7D-863A-8343C39B93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1054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D6EC2-1A83-432A-B963-46B6FE6369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94D6A-2E19-4CE8-A557-A209FA212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8863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By Post Type | MBDA 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Italia</dc:title>
  <dc:creator>Frederik Born</dc:creator>
  <cp:lastModifiedBy>Frederik Born</cp:lastModifiedBy>
  <cp:revision>1</cp:revision>
  <dcterms:created xsi:type="dcterms:W3CDTF">2023-12-05T17:08:48Z</dcterms:created>
  <dcterms:modified xsi:type="dcterms:W3CDTF">2023-12-05T17:09:04Z</dcterms:modified>
</cp:coreProperties>
</file>