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6.6250007351773501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54-415C-A170-01E459DAB2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029712"/>
        <c:axId val="379529384"/>
      </c:barChart>
      <c:catAx>
        <c:axId val="38402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529384"/>
        <c:crosses val="autoZero"/>
        <c:auto val="1"/>
        <c:lblAlgn val="ctr"/>
        <c:lblOffset val="100"/>
        <c:noMultiLvlLbl val="0"/>
      </c:catAx>
      <c:valAx>
        <c:axId val="379529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02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8B9DB-F694-41F1-9E18-483E83D96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10F19D-95AD-45BE-9246-D841908040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26372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2AC4E-B5D2-414E-9218-401DC2020E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B8513-0D2B-49E0-9254-BBDB5DF54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0716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2023-12-05T17:07:46Z</dcterms:created>
  <dcterms:modified xsi:type="dcterms:W3CDTF">2023-12-05T17:07:58Z</dcterms:modified>
</cp:coreProperties>
</file>