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Status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23.051463273652001</c:v>
                </c:pt>
                <c:pt idx="1">
                  <c:v>12.9286617437331</c:v>
                </c:pt>
                <c:pt idx="2">
                  <c:v>4.3607032098199801</c:v>
                </c:pt>
                <c:pt idx="3">
                  <c:v>3.1986953744446001</c:v>
                </c:pt>
                <c:pt idx="4">
                  <c:v>3.2685898721683002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12-4162-B053-AD59287647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8257288"/>
        <c:axId val="377886272"/>
      </c:barChart>
      <c:catAx>
        <c:axId val="248257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7886272"/>
        <c:crosses val="autoZero"/>
        <c:auto val="1"/>
        <c:lblAlgn val="ctr"/>
        <c:lblOffset val="100"/>
        <c:noMultiLvlLbl val="0"/>
      </c:catAx>
      <c:valAx>
        <c:axId val="377886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257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DAEF60-C09B-4C88-9B56-8217346F34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DB8717-4F43-44A5-BE46-19D0DE62FDF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821762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80AF66-DEAA-48BC-9691-BB07265069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97BB-670B-4D24-AB25-2A4A58927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1251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2023-12-05T17:05:53Z</dcterms:created>
  <dcterms:modified xsi:type="dcterms:W3CDTF">2023-12-05T17:06:09Z</dcterms:modified>
</cp:coreProperties>
</file>