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19.384190599703</c:v>
                </c:pt>
                <c:pt idx="1">
                  <c:v>4.1140715487144996</c:v>
                </c:pt>
                <c:pt idx="2">
                  <c:v>2.84033477601603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CD-446A-8DB5-7639E6179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620016"/>
        <c:axId val="324699728"/>
      </c:barChart>
      <c:catAx>
        <c:axId val="38762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99728"/>
        <c:crosses val="autoZero"/>
        <c:auto val="1"/>
        <c:lblAlgn val="ctr"/>
        <c:lblOffset val="100"/>
        <c:noMultiLvlLbl val="0"/>
      </c:catAx>
      <c:valAx>
        <c:axId val="32469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2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E89E5-4A98-4C43-A607-8C0FCFC2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1680F-FA37-4FB5-918F-0F2E0FDA6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338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B0068-757E-4223-9CB1-F18C56368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A175C-5BBB-493B-8B96-70554713E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88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2023-12-05T17:05:02Z</dcterms:created>
  <dcterms:modified xsi:type="dcterms:W3CDTF">2023-12-05T17:05:05Z</dcterms:modified>
</cp:coreProperties>
</file>