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A34-4D1E-AC00-476538FAA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2726440"/>
        <c:axId val="402731032"/>
      </c:barChart>
      <c:catAx>
        <c:axId val="402726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31032"/>
        <c:crosses val="autoZero"/>
        <c:auto val="1"/>
        <c:lblAlgn val="ctr"/>
        <c:lblOffset val="100"/>
        <c:noMultiLvlLbl val="0"/>
      </c:catAx>
      <c:valAx>
        <c:axId val="40273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272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5181-6314-4F57-826B-C5A51F528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ABAE52-AE6D-4193-B088-65A4AE09B2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2327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48C62-DA7B-4E5A-88A6-364D7A168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8C695-5710-4611-A8A7-9231FC794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523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2023-12-05T17:04:35Z</dcterms:created>
  <dcterms:modified xsi:type="dcterms:W3CDTF">2023-12-05T17:04:50Z</dcterms:modified>
</cp:coreProperties>
</file>