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7D42-4864-8D87-DAE03E6C76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91185936"/>
        <c:axId val="391187576"/>
      </c:barChart>
      <c:catAx>
        <c:axId val="391185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87576"/>
        <c:crosses val="autoZero"/>
        <c:auto val="1"/>
        <c:lblAlgn val="ctr"/>
        <c:lblOffset val="100"/>
        <c:noMultiLvlLbl val="0"/>
      </c:catAx>
      <c:valAx>
        <c:axId val="39118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91185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595452-27FB-4ABF-B5DE-9CB2CB6C37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Engagement Rate By Post Type | MBDA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3B6BD4-5F0A-4DCD-8622-510088D2EF8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7941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77A0DA-14BC-454F-8F84-3CCAC044FC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1C89BC-2839-4979-903A-A24CC1B7D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15572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Engagement Rate By Post Type | MBDA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Engagement Rate By Post Type | MBDA</dc:title>
  <dc:creator>Frederik Born</dc:creator>
  <cp:lastModifiedBy>Frederik Born</cp:lastModifiedBy>
  <cp:revision>1</cp:revision>
  <dcterms:created xsi:type="dcterms:W3CDTF">2023-12-05T14:55:27Z</dcterms:created>
  <dcterms:modified xsi:type="dcterms:W3CDTF">2023-12-05T14:55:40Z</dcterms:modified>
</cp:coreProperties>
</file>